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56" r:id="rId2"/>
    <p:sldId id="301" r:id="rId3"/>
    <p:sldId id="302" r:id="rId4"/>
    <p:sldId id="304" r:id="rId5"/>
    <p:sldId id="305" r:id="rId6"/>
    <p:sldId id="300" r:id="rId7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5F8"/>
    <a:srgbClr val="222222"/>
    <a:srgbClr val="0E3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68"/>
    <p:restoredTop sz="94239"/>
  </p:normalViewPr>
  <p:slideViewPr>
    <p:cSldViewPr snapToGrid="0" snapToObjects="1">
      <p:cViewPr varScale="1">
        <p:scale>
          <a:sx n="114" d="100"/>
          <a:sy n="114" d="100"/>
        </p:scale>
        <p:origin x="20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18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FF4A4F-5D07-BE49-8272-5F283635D6C2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2E8FF0C6-3844-C54B-8F37-CE132828C4CF}">
      <dgm:prSet phldrT="[Texto]"/>
      <dgm:spPr/>
      <dgm:t>
        <a:bodyPr/>
        <a:lstStyle/>
        <a:p>
          <a:r>
            <a:rPr lang="es-ES" dirty="0"/>
            <a:t>a</a:t>
          </a:r>
        </a:p>
      </dgm:t>
    </dgm:pt>
    <dgm:pt modelId="{5AB64CE4-BB0B-7C46-811C-6CA9F1EC430E}" type="parTrans" cxnId="{302D5BB1-9C97-F44B-AE02-7F4FF61052AA}">
      <dgm:prSet/>
      <dgm:spPr/>
      <dgm:t>
        <a:bodyPr/>
        <a:lstStyle/>
        <a:p>
          <a:endParaRPr lang="es-ES"/>
        </a:p>
      </dgm:t>
    </dgm:pt>
    <dgm:pt modelId="{B022CF2F-65ED-EB47-B401-227EE6A15BA1}" type="sibTrans" cxnId="{302D5BB1-9C97-F44B-AE02-7F4FF61052AA}">
      <dgm:prSet/>
      <dgm:spPr/>
      <dgm:t>
        <a:bodyPr/>
        <a:lstStyle/>
        <a:p>
          <a:endParaRPr lang="es-ES"/>
        </a:p>
      </dgm:t>
    </dgm:pt>
    <dgm:pt modelId="{C410E74B-B03D-CA4D-BA82-AA34103C6121}">
      <dgm:prSet phldrT="[Texto]"/>
      <dgm:spPr/>
      <dgm:t>
        <a:bodyPr/>
        <a:lstStyle/>
        <a:p>
          <a:r>
            <a:rPr lang="es-ES" dirty="0"/>
            <a:t>b</a:t>
          </a:r>
        </a:p>
      </dgm:t>
    </dgm:pt>
    <dgm:pt modelId="{968C16DD-73C2-5443-BFEE-4B54E72EFC6F}" type="parTrans" cxnId="{E5739CBA-9586-AD47-8E5A-ACD7741DF47C}">
      <dgm:prSet/>
      <dgm:spPr/>
      <dgm:t>
        <a:bodyPr/>
        <a:lstStyle/>
        <a:p>
          <a:endParaRPr lang="es-ES"/>
        </a:p>
      </dgm:t>
    </dgm:pt>
    <dgm:pt modelId="{A0D7A17F-7F33-6A40-A542-0B81A6F95C61}" type="sibTrans" cxnId="{E5739CBA-9586-AD47-8E5A-ACD7741DF47C}">
      <dgm:prSet/>
      <dgm:spPr/>
      <dgm:t>
        <a:bodyPr/>
        <a:lstStyle/>
        <a:p>
          <a:endParaRPr lang="es-ES"/>
        </a:p>
      </dgm:t>
    </dgm:pt>
    <dgm:pt modelId="{1EE31A5D-0E07-6945-937E-6106605CE68B}">
      <dgm:prSet phldrT="[Texto]"/>
      <dgm:spPr/>
      <dgm:t>
        <a:bodyPr/>
        <a:lstStyle/>
        <a:p>
          <a:r>
            <a:rPr lang="es-ES"/>
            <a:t>c</a:t>
          </a:r>
        </a:p>
      </dgm:t>
    </dgm:pt>
    <dgm:pt modelId="{768B9AB8-9669-3542-8C7D-3D74604F85EF}" type="parTrans" cxnId="{2182A57D-4A2C-0C4B-9905-0E6DD84832F5}">
      <dgm:prSet/>
      <dgm:spPr/>
      <dgm:t>
        <a:bodyPr/>
        <a:lstStyle/>
        <a:p>
          <a:endParaRPr lang="es-ES"/>
        </a:p>
      </dgm:t>
    </dgm:pt>
    <dgm:pt modelId="{1AD74963-9139-F843-864F-F2401A39A388}" type="sibTrans" cxnId="{2182A57D-4A2C-0C4B-9905-0E6DD84832F5}">
      <dgm:prSet/>
      <dgm:spPr/>
      <dgm:t>
        <a:bodyPr/>
        <a:lstStyle/>
        <a:p>
          <a:endParaRPr lang="es-ES"/>
        </a:p>
      </dgm:t>
    </dgm:pt>
    <dgm:pt modelId="{F75D36C6-EBEF-484E-8D1E-C06029116706}" type="pres">
      <dgm:prSet presAssocID="{20FF4A4F-5D07-BE49-8272-5F283635D6C2}" presName="Name0" presStyleCnt="0">
        <dgm:presLayoutVars>
          <dgm:dir/>
          <dgm:resizeHandles val="exact"/>
        </dgm:presLayoutVars>
      </dgm:prSet>
      <dgm:spPr/>
    </dgm:pt>
    <dgm:pt modelId="{AD4A80C3-193E-514A-968F-D7A3F0DB5951}" type="pres">
      <dgm:prSet presAssocID="{2E8FF0C6-3844-C54B-8F37-CE132828C4CF}" presName="parTxOnly" presStyleLbl="node1" presStyleIdx="0" presStyleCnt="3">
        <dgm:presLayoutVars>
          <dgm:bulletEnabled val="1"/>
        </dgm:presLayoutVars>
      </dgm:prSet>
      <dgm:spPr/>
    </dgm:pt>
    <dgm:pt modelId="{240EDC2E-E4E5-B146-AD49-BD7B071C4500}" type="pres">
      <dgm:prSet presAssocID="{B022CF2F-65ED-EB47-B401-227EE6A15BA1}" presName="parSpace" presStyleCnt="0"/>
      <dgm:spPr/>
    </dgm:pt>
    <dgm:pt modelId="{C6C23B67-DA33-C740-ABAB-FF01AC64C5DA}" type="pres">
      <dgm:prSet presAssocID="{C410E74B-B03D-CA4D-BA82-AA34103C6121}" presName="parTxOnly" presStyleLbl="node1" presStyleIdx="1" presStyleCnt="3">
        <dgm:presLayoutVars>
          <dgm:bulletEnabled val="1"/>
        </dgm:presLayoutVars>
      </dgm:prSet>
      <dgm:spPr/>
    </dgm:pt>
    <dgm:pt modelId="{474C4DEA-CC78-4446-ADB5-7DC3A7EAF726}" type="pres">
      <dgm:prSet presAssocID="{A0D7A17F-7F33-6A40-A542-0B81A6F95C61}" presName="parSpace" presStyleCnt="0"/>
      <dgm:spPr/>
    </dgm:pt>
    <dgm:pt modelId="{423ADE5C-73BF-824A-85C5-188107F774EE}" type="pres">
      <dgm:prSet presAssocID="{1EE31A5D-0E07-6945-937E-6106605CE68B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CA1DFB35-AA97-5545-B8DB-DD3A8CDBD853}" type="presOf" srcId="{20FF4A4F-5D07-BE49-8272-5F283635D6C2}" destId="{F75D36C6-EBEF-484E-8D1E-C06029116706}" srcOrd="0" destOrd="0" presId="urn:microsoft.com/office/officeart/2005/8/layout/hChevron3"/>
    <dgm:cxn modelId="{2182A57D-4A2C-0C4B-9905-0E6DD84832F5}" srcId="{20FF4A4F-5D07-BE49-8272-5F283635D6C2}" destId="{1EE31A5D-0E07-6945-937E-6106605CE68B}" srcOrd="2" destOrd="0" parTransId="{768B9AB8-9669-3542-8C7D-3D74604F85EF}" sibTransId="{1AD74963-9139-F843-864F-F2401A39A388}"/>
    <dgm:cxn modelId="{6D055393-F693-484B-8483-5FCD916FED42}" type="presOf" srcId="{2E8FF0C6-3844-C54B-8F37-CE132828C4CF}" destId="{AD4A80C3-193E-514A-968F-D7A3F0DB5951}" srcOrd="0" destOrd="0" presId="urn:microsoft.com/office/officeart/2005/8/layout/hChevron3"/>
    <dgm:cxn modelId="{177E8B96-7628-CE4A-B857-07565D034C38}" type="presOf" srcId="{C410E74B-B03D-CA4D-BA82-AA34103C6121}" destId="{C6C23B67-DA33-C740-ABAB-FF01AC64C5DA}" srcOrd="0" destOrd="0" presId="urn:microsoft.com/office/officeart/2005/8/layout/hChevron3"/>
    <dgm:cxn modelId="{302D5BB1-9C97-F44B-AE02-7F4FF61052AA}" srcId="{20FF4A4F-5D07-BE49-8272-5F283635D6C2}" destId="{2E8FF0C6-3844-C54B-8F37-CE132828C4CF}" srcOrd="0" destOrd="0" parTransId="{5AB64CE4-BB0B-7C46-811C-6CA9F1EC430E}" sibTransId="{B022CF2F-65ED-EB47-B401-227EE6A15BA1}"/>
    <dgm:cxn modelId="{E5739CBA-9586-AD47-8E5A-ACD7741DF47C}" srcId="{20FF4A4F-5D07-BE49-8272-5F283635D6C2}" destId="{C410E74B-B03D-CA4D-BA82-AA34103C6121}" srcOrd="1" destOrd="0" parTransId="{968C16DD-73C2-5443-BFEE-4B54E72EFC6F}" sibTransId="{A0D7A17F-7F33-6A40-A542-0B81A6F95C61}"/>
    <dgm:cxn modelId="{E21A0BF3-7284-A44F-A4EC-F479B420AEDA}" type="presOf" srcId="{1EE31A5D-0E07-6945-937E-6106605CE68B}" destId="{423ADE5C-73BF-824A-85C5-188107F774EE}" srcOrd="0" destOrd="0" presId="urn:microsoft.com/office/officeart/2005/8/layout/hChevron3"/>
    <dgm:cxn modelId="{67D7A3E1-C1EA-A944-96E1-3CF1030B1546}" type="presParOf" srcId="{F75D36C6-EBEF-484E-8D1E-C06029116706}" destId="{AD4A80C3-193E-514A-968F-D7A3F0DB5951}" srcOrd="0" destOrd="0" presId="urn:microsoft.com/office/officeart/2005/8/layout/hChevron3"/>
    <dgm:cxn modelId="{6C3AD6EF-5EA9-ED41-A105-A300E850B69F}" type="presParOf" srcId="{F75D36C6-EBEF-484E-8D1E-C06029116706}" destId="{240EDC2E-E4E5-B146-AD49-BD7B071C4500}" srcOrd="1" destOrd="0" presId="urn:microsoft.com/office/officeart/2005/8/layout/hChevron3"/>
    <dgm:cxn modelId="{0AF615C1-0698-E74F-A495-61B0ECE7F647}" type="presParOf" srcId="{F75D36C6-EBEF-484E-8D1E-C06029116706}" destId="{C6C23B67-DA33-C740-ABAB-FF01AC64C5DA}" srcOrd="2" destOrd="0" presId="urn:microsoft.com/office/officeart/2005/8/layout/hChevron3"/>
    <dgm:cxn modelId="{0CEE9225-5725-9F48-989C-3378C6DE9E56}" type="presParOf" srcId="{F75D36C6-EBEF-484E-8D1E-C06029116706}" destId="{474C4DEA-CC78-4446-ADB5-7DC3A7EAF726}" srcOrd="3" destOrd="0" presId="urn:microsoft.com/office/officeart/2005/8/layout/hChevron3"/>
    <dgm:cxn modelId="{D1424CC9-99EB-0040-8D9B-A1973A1EA3D7}" type="presParOf" srcId="{F75D36C6-EBEF-484E-8D1E-C06029116706}" destId="{423ADE5C-73BF-824A-85C5-188107F774EE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A80C3-193E-514A-968F-D7A3F0DB5951}">
      <dsp:nvSpPr>
        <dsp:cNvPr id="0" name=""/>
        <dsp:cNvSpPr/>
      </dsp:nvSpPr>
      <dsp:spPr>
        <a:xfrm>
          <a:off x="4621" y="1367487"/>
          <a:ext cx="4040906" cy="161636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710" tIns="173355" rIns="86678" bIns="17335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500" kern="1200" dirty="0"/>
            <a:t>a</a:t>
          </a:r>
        </a:p>
      </dsp:txBody>
      <dsp:txXfrm>
        <a:off x="4621" y="1367487"/>
        <a:ext cx="3636816" cy="1616362"/>
      </dsp:txXfrm>
    </dsp:sp>
    <dsp:sp modelId="{C6C23B67-DA33-C740-ABAB-FF01AC64C5DA}">
      <dsp:nvSpPr>
        <dsp:cNvPr id="0" name=""/>
        <dsp:cNvSpPr/>
      </dsp:nvSpPr>
      <dsp:spPr>
        <a:xfrm>
          <a:off x="3237346" y="1367487"/>
          <a:ext cx="4040906" cy="16163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173355" rIns="86678" bIns="17335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500" kern="1200" dirty="0"/>
            <a:t>b</a:t>
          </a:r>
        </a:p>
      </dsp:txBody>
      <dsp:txXfrm>
        <a:off x="4045527" y="1367487"/>
        <a:ext cx="2424544" cy="1616362"/>
      </dsp:txXfrm>
    </dsp:sp>
    <dsp:sp modelId="{423ADE5C-73BF-824A-85C5-188107F774EE}">
      <dsp:nvSpPr>
        <dsp:cNvPr id="0" name=""/>
        <dsp:cNvSpPr/>
      </dsp:nvSpPr>
      <dsp:spPr>
        <a:xfrm>
          <a:off x="6470072" y="1367487"/>
          <a:ext cx="4040906" cy="16163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173355" rIns="86678" bIns="17335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500" kern="1200"/>
            <a:t>c</a:t>
          </a:r>
        </a:p>
      </dsp:txBody>
      <dsp:txXfrm>
        <a:off x="7278253" y="1367487"/>
        <a:ext cx="2424544" cy="1616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904226B-678E-A542-9678-C1123FD738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8D451A1-1CCD-8A44-9D34-2324EB8685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18C98-3B42-2842-9D30-D397FD1FA4A9}" type="datetimeFigureOut">
              <a:rPr lang="es-ES" smtClean="0"/>
              <a:t>23/3/21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F2E6F2-308A-6F46-8B3D-D111443DB5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9F7D73-DA50-E444-A615-E46562BD67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28C71-C6DA-9341-8D46-5F1857432C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492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57ED7-36DD-2641-B989-2DE88E8AC083}" type="datetimeFigureOut">
              <a:rPr lang="es-ES_tradnl" smtClean="0"/>
              <a:t>23/3/21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A3F13-B1DE-324B-AB4C-2E4DA9580D9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121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A3F13-B1DE-324B-AB4C-2E4DA9580D91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67261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88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63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8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0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13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545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61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185" y="30773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0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92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801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05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30/5/17</a:t>
            </a:r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DE422-83A7-B347-BDDE-A2A3834DF6AD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7229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Plantilla de PowerPoint Accesible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46507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53DA0E-BCD2-E54D-A559-5861826F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¡Hola, descríbeme!</a:t>
            </a:r>
          </a:p>
        </p:txBody>
      </p:sp>
      <p:pic>
        <p:nvPicPr>
          <p:cNvPr id="7" name="Marcador de contenido 6" descr="Imagen que contiene comida, mesa, interior, cuenco&#10;&#10;Descripción generada automáticamente">
            <a:extLst>
              <a:ext uri="{FF2B5EF4-FFF2-40B4-BE49-F238E27FC236}">
                <a16:creationId xmlns:a16="http://schemas.microsoft.com/office/drawing/2014/main" id="{AF6FA63C-FAA4-F547-B053-7D526871DC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9885" y="1825625"/>
            <a:ext cx="7252230" cy="4351338"/>
          </a:xfrm>
        </p:spPr>
      </p:pic>
    </p:spTree>
    <p:extLst>
      <p:ext uri="{BB962C8B-B14F-4D97-AF65-F5344CB8AC3E}">
        <p14:creationId xmlns:p14="http://schemas.microsoft.com/office/powerpoint/2010/main" val="554483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8582A-4BD2-5D4B-BEA1-89E5FD45D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Hagamos un esquema</a:t>
            </a:r>
          </a:p>
        </p:txBody>
      </p:sp>
      <p:graphicFrame>
        <p:nvGraphicFramePr>
          <p:cNvPr id="4" name="Marcador de contenido 3" descr="Texto alternativo esquema">
            <a:extLst>
              <a:ext uri="{FF2B5EF4-FFF2-40B4-BE49-F238E27FC236}">
                <a16:creationId xmlns:a16="http://schemas.microsoft.com/office/drawing/2014/main" id="{BD37AB98-4D02-8640-A58D-98D5C9C155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3145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9855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982664-4CFB-C349-BE31-F6282674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Inscripción a las jornadas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C71C31-CD27-BA4F-9AFE-008F15889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Inscríbete ahora en las jornadas desde el </a:t>
            </a:r>
            <a:r>
              <a:rPr lang="es-ES" b="1" dirty="0"/>
              <a:t>formulario de inscripción</a:t>
            </a:r>
          </a:p>
          <a:p>
            <a:r>
              <a:rPr lang="es-ES" dirty="0"/>
              <a:t>O también puedes </a:t>
            </a:r>
            <a:r>
              <a:rPr lang="es-ES" b="1" dirty="0"/>
              <a:t>descargar el programa </a:t>
            </a:r>
            <a:r>
              <a:rPr lang="es-ES" dirty="0"/>
              <a:t>de las jornadas</a:t>
            </a:r>
          </a:p>
          <a:p>
            <a:r>
              <a:rPr lang="es-ES" dirty="0"/>
              <a:t>Visualiza el </a:t>
            </a:r>
            <a:r>
              <a:rPr lang="es-ES" b="1" dirty="0"/>
              <a:t>video de presentación</a:t>
            </a:r>
            <a:r>
              <a:rPr lang="es-ES" dirty="0"/>
              <a:t> de las jornadas</a:t>
            </a:r>
          </a:p>
        </p:txBody>
      </p:sp>
    </p:spTree>
    <p:extLst>
      <p:ext uri="{BB962C8B-B14F-4D97-AF65-F5344CB8AC3E}">
        <p14:creationId xmlns:p14="http://schemas.microsoft.com/office/powerpoint/2010/main" val="2190548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0FDC13-4BA0-984A-BC71-857ECB725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Ordenando…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9BB8B4-14C8-6043-9BB5-9CA07C6EA3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¿Qué animal aparece en la foto?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54D9D3-FB0E-704B-95CF-2AA199353A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Y ahora… Describe la época que se muestra en la siguiente imagen.</a:t>
            </a:r>
          </a:p>
        </p:txBody>
      </p:sp>
      <p:pic>
        <p:nvPicPr>
          <p:cNvPr id="6" name="Imagen 5" descr="Se muestran tres pirámides sobre el desierto y el cielo despejado.">
            <a:extLst>
              <a:ext uri="{FF2B5EF4-FFF2-40B4-BE49-F238E27FC236}">
                <a16:creationId xmlns:a16="http://schemas.microsoft.com/office/drawing/2014/main" id="{4A9C2E03-D243-0143-889D-2320381B0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385" y="3425125"/>
            <a:ext cx="2700243" cy="1813302"/>
          </a:xfrm>
          <a:prstGeom prst="rect">
            <a:avLst/>
          </a:prstGeom>
        </p:spPr>
      </p:pic>
      <p:pic>
        <p:nvPicPr>
          <p:cNvPr id="5" name="Imagen 4" descr="Un grupo de pinguinos dialogan tranquilamente en la antartida">
            <a:extLst>
              <a:ext uri="{FF2B5EF4-FFF2-40B4-BE49-F238E27FC236}">
                <a16:creationId xmlns:a16="http://schemas.microsoft.com/office/drawing/2014/main" id="{1EE54D5F-96F0-5B4C-BD63-752E79295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967" y="3091912"/>
            <a:ext cx="3180022" cy="214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45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Crea y utiliza plantillas accesibles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Incluir imágenes de fondo como fondo de la plantilla.</a:t>
            </a:r>
          </a:p>
          <a:p>
            <a:r>
              <a:rPr lang="es-ES_tradnl" dirty="0"/>
              <a:t>Mejor si trabajamos sobre una base que nos asegure diapositivas con títulos, correcto orden de lectura, etc.</a:t>
            </a:r>
          </a:p>
          <a:p>
            <a:r>
              <a:rPr lang="es-ES_tradnl" dirty="0"/>
              <a:t>Las plantillas de </a:t>
            </a:r>
            <a:r>
              <a:rPr lang="es-ES_tradnl" b="1" dirty="0"/>
              <a:t>Office </a:t>
            </a:r>
            <a:r>
              <a:rPr lang="es-ES_tradnl" dirty="0"/>
              <a:t>son adecuadas por su cuidado en la accesibilidad.</a:t>
            </a:r>
          </a:p>
          <a:p>
            <a:r>
              <a:rPr lang="es-ES_tradnl" dirty="0"/>
              <a:t>También podéis utilizar otras plantillas accesibles, como por ejemplo ésta misma 😃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F9DE422-83A7-B347-BDDE-A2A3834DF6AD}" type="slidenum">
              <a:rPr lang="es-ES_tradnl" smtClean="0"/>
              <a:t>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56918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885</TotalTime>
  <Words>133</Words>
  <Application>Microsoft Macintosh PowerPoint</Application>
  <PresentationFormat>Panorámica</PresentationFormat>
  <Paragraphs>20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Plantilla de PowerPoint Accesible</vt:lpstr>
      <vt:lpstr>¡Hola, descríbeme!</vt:lpstr>
      <vt:lpstr>Hagamos un esquema</vt:lpstr>
      <vt:lpstr>Inscripción a las jornadas</vt:lpstr>
      <vt:lpstr>Ordenando…</vt:lpstr>
      <vt:lpstr>Crea y utiliza plantillas accesibles</vt:lpstr>
    </vt:vector>
  </TitlesOfParts>
  <Manager/>
  <Company>Universidad de Alicante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¿Cómo crear materiales digitales accesibles para todos?</dc:title>
  <dc:subject>Taller 3 Jornada REDES-INNOVAESTIC 2018</dc:subject>
  <dc:creator>Jose Maria Fernandez Gil</dc:creator>
  <cp:keywords>accesibilidad, documentos accesibles, educacion inclusiva, word, powerpoint, pdf, pdf accesible, comprobar accesibildiad</cp:keywords>
  <dc:description>Transparencias del Taller 3 de las Jornadas REDES-INNOVAESTIIC 2018 el 15 de junio de 2018 en la Facultad de Educación de la Universidad de Alicante</dc:description>
  <cp:lastModifiedBy>JOSE MARIA FERNANDEZ GIL</cp:lastModifiedBy>
  <cp:revision>115</cp:revision>
  <dcterms:created xsi:type="dcterms:W3CDTF">2017-05-30T09:00:28Z</dcterms:created>
  <dcterms:modified xsi:type="dcterms:W3CDTF">2021-03-23T11:02:21Z</dcterms:modified>
  <cp:category>Educación</cp:category>
</cp:coreProperties>
</file>